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Lexen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Lexend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exe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1847b29d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1847b29d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1847b29d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1847b29d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1847b29d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1847b29d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1847b29d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1847b29d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1847b29d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1847b29d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1847b29d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1847b29d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1847b29d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1847b29d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2.png"/><Relationship Id="rId13" Type="http://schemas.openxmlformats.org/officeDocument/2006/relationships/image" Target="../media/image4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13.jpg"/><Relationship Id="rId9" Type="http://schemas.openxmlformats.org/officeDocument/2006/relationships/image" Target="../media/image1.png"/><Relationship Id="rId14" Type="http://schemas.openxmlformats.org/officeDocument/2006/relationships/image" Target="../media/image22.png"/><Relationship Id="rId5" Type="http://schemas.openxmlformats.org/officeDocument/2006/relationships/image" Target="../media/image12.jpg"/><Relationship Id="rId6" Type="http://schemas.openxmlformats.org/officeDocument/2006/relationships/image" Target="../media/image15.jpg"/><Relationship Id="rId7" Type="http://schemas.openxmlformats.org/officeDocument/2006/relationships/image" Target="../media/image21.jp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25.gif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J0ZWdZukHk_54Fv22s9L3Zsj5WdUXHTp/view" TargetMode="Externa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263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64226" y="880438"/>
            <a:ext cx="32072474" cy="33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2263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387" y="2004575"/>
            <a:ext cx="7515218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15146" l="0" r="0" t="0"/>
          <a:stretch/>
        </p:blipFill>
        <p:spPr>
          <a:xfrm>
            <a:off x="0" y="0"/>
            <a:ext cx="9143926" cy="55535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847200" y="1004250"/>
            <a:ext cx="3957600" cy="18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Classifying the various celestial bodies found in our dataset.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Understanding the movement of celestial objects by analyzing their redshift and blueshift patterns. 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483100" y="-52350"/>
            <a:ext cx="0" cy="5220600"/>
          </a:xfrm>
          <a:prstGeom prst="straightConnector1">
            <a:avLst/>
          </a:prstGeom>
          <a:noFill/>
          <a:ln cap="flat" cmpd="sng" w="9525">
            <a:solidFill>
              <a:srgbClr val="EBBA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5"/>
          <p:cNvSpPr txBox="1"/>
          <p:nvPr/>
        </p:nvSpPr>
        <p:spPr>
          <a:xfrm>
            <a:off x="6424875" y="478230"/>
            <a:ext cx="23703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the body moves away, its light is more stretched as it moves to the red end of the spectrum.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390975" y="3051573"/>
            <a:ext cx="2370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the body moves towards us, its light is compressed and becomes bluer.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362875" y="4445200"/>
            <a:ext cx="1196625" cy="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7527" y="3501098"/>
            <a:ext cx="544052" cy="7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656733" y="2217831"/>
            <a:ext cx="1773709" cy="8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-392050" y="588774"/>
            <a:ext cx="1244049" cy="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8876" y="4256149"/>
            <a:ext cx="1417875" cy="14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1627450" y="3249650"/>
            <a:ext cx="3177300" cy="1006500"/>
          </a:xfrm>
          <a:prstGeom prst="wedgeRectCallout">
            <a:avLst>
              <a:gd fmla="val -37472" name="adj1"/>
              <a:gd fmla="val 8782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1640750" y="3249650"/>
            <a:ext cx="31773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studying these shifts, we can determine the velocities and distances of these objects, contributing to our knowledge of galactic behavior.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00" y="499675"/>
            <a:ext cx="3900300" cy="25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9857" y="2900024"/>
            <a:ext cx="1390489" cy="18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1252" y="336802"/>
            <a:ext cx="1390474" cy="19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-5400000">
            <a:off x="8093487" y="1140925"/>
            <a:ext cx="444125" cy="4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5400000">
            <a:off x="7038349" y="2744200"/>
            <a:ext cx="444125" cy="4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346859">
            <a:off x="5957997" y="3419044"/>
            <a:ext cx="4715082" cy="265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7071975" y="1140925"/>
            <a:ext cx="1196625" cy="11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2263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792500" y="836725"/>
            <a:ext cx="4253700" cy="3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Astronomical images: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289750" y="765475"/>
            <a:ext cx="4253700" cy="4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Spectroscopic Data:</a:t>
            </a:r>
            <a:r>
              <a:rPr lang="fr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(17 features columns)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obj_ID = Object Identifier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alpha = Right Ascension angle (at J2000 epoch)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delta = Declination angle (at J2000 epoch)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 = Ultraviolet filter in the photometric system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 = Green filter in the photometric system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 = Red filter in the photometric system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= Near Infrared filter in the photometric system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 = Infrared filter in the photometric system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cam_col = Camera column to identify the scanline within the run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spec_obj_ID = Unique ID used for optical spectroscopic objects (this means that 2 different observations with the same spec_obj_ID must share the output class)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plate = plate ID, identifies each plate in SDSS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5575" lvl="0" marL="719999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f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MJD = Modified Julian Date, used to indicate when a given piece of SDSS data was taken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175" y="1580425"/>
            <a:ext cx="1422899" cy="103451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1133217" y="1580425"/>
            <a:ext cx="1422600" cy="1034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6120" y="1580425"/>
            <a:ext cx="1422899" cy="10345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2556151" y="1580425"/>
            <a:ext cx="1422600" cy="1034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87" y="2614785"/>
            <a:ext cx="1422894" cy="1034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1140630" y="2619894"/>
            <a:ext cx="1422600" cy="1034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3389" y="2619902"/>
            <a:ext cx="1422459" cy="10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2556151" y="2614937"/>
            <a:ext cx="1422600" cy="1034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6"/>
          <p:cNvCxnSpPr/>
          <p:nvPr/>
        </p:nvCxnSpPr>
        <p:spPr>
          <a:xfrm>
            <a:off x="483100" y="-52350"/>
            <a:ext cx="0" cy="5220600"/>
          </a:xfrm>
          <a:prstGeom prst="straightConnector1">
            <a:avLst/>
          </a:prstGeom>
          <a:noFill/>
          <a:ln cap="flat" cmpd="sng" w="9525">
            <a:solidFill>
              <a:srgbClr val="EBBA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-656733" y="2217831"/>
            <a:ext cx="1773709" cy="8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-392050" y="588774"/>
            <a:ext cx="1244049" cy="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-352612" y="4432563"/>
            <a:ext cx="1176949" cy="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-61637" y="3472140"/>
            <a:ext cx="595000" cy="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3050" y="506038"/>
            <a:ext cx="1731422" cy="2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78400" y="1944825"/>
            <a:ext cx="28003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78403" y="2804900"/>
            <a:ext cx="2800350" cy="52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6350" y="4705350"/>
            <a:ext cx="4381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8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8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9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9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2263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926925" y="1370475"/>
            <a:ext cx="6284100" cy="30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Objects classification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Selection: CNN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Tools and Libraries: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Pandas,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OpenCV, scikit-image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Matplotlib, Seaborn, Plotly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scikit-learn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9" name="Google Shape;119;p17"/>
          <p:cNvCxnSpPr/>
          <p:nvPr/>
        </p:nvCxnSpPr>
        <p:spPr>
          <a:xfrm>
            <a:off x="483100" y="-52350"/>
            <a:ext cx="0" cy="5220600"/>
          </a:xfrm>
          <a:prstGeom prst="straightConnector1">
            <a:avLst/>
          </a:prstGeom>
          <a:noFill/>
          <a:ln cap="flat" cmpd="sng" w="9525">
            <a:solidFill>
              <a:srgbClr val="EBBA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37527" y="3501098"/>
            <a:ext cx="544052" cy="7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92050" y="588774"/>
            <a:ext cx="1244049" cy="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352612" y="4432563"/>
            <a:ext cx="1176949" cy="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049" y="515950"/>
            <a:ext cx="5128287" cy="2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-704537" y="2215813"/>
            <a:ext cx="1869024" cy="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8">
            <a:alphaModFix/>
          </a:blip>
          <a:srcRect b="11386" l="35645" r="0" t="0"/>
          <a:stretch/>
        </p:blipFill>
        <p:spPr>
          <a:xfrm flipH="1">
            <a:off x="5477287" y="310275"/>
            <a:ext cx="3666713" cy="48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2263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1086750" y="1154975"/>
            <a:ext cx="3373500" cy="14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By leveraging advanced image processing techniques, comprehensive tabular data, and cutting-edge machine learning model, it aims to provide a richer, more detailed understanding of galactic movement.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2" name="Google Shape;132;p18"/>
          <p:cNvCxnSpPr/>
          <p:nvPr/>
        </p:nvCxnSpPr>
        <p:spPr>
          <a:xfrm>
            <a:off x="483100" y="-52350"/>
            <a:ext cx="0" cy="5220600"/>
          </a:xfrm>
          <a:prstGeom prst="straightConnector1">
            <a:avLst/>
          </a:prstGeom>
          <a:noFill/>
          <a:ln cap="flat" cmpd="sng" w="9525">
            <a:solidFill>
              <a:srgbClr val="EBBA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37527" y="3501098"/>
            <a:ext cx="544052" cy="7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656733" y="2217831"/>
            <a:ext cx="1773709" cy="8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352612" y="4432563"/>
            <a:ext cx="1176949" cy="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 title="Lego Star Wars Holiday Special Oh Thats Original 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2525" y="1679438"/>
            <a:ext cx="2985900" cy="167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3050" y="515938"/>
            <a:ext cx="3507329" cy="2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-359612" y="622773"/>
            <a:ext cx="1179475" cy="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 title="video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0525" y="-230925"/>
            <a:ext cx="9965050" cy="560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